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266" r:id="rId3"/>
    <p:sldId id="265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7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773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3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3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9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4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F12C45-E404-4070-8411-6694A34A8F08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CE1D-FAA6-4A88-856E-BEE3AD05B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09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212" y="665608"/>
            <a:ext cx="5547339" cy="93619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«Средняя школа №3 г. Вилейки»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10" y="1930042"/>
            <a:ext cx="5518920" cy="41391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0" y="876301"/>
            <a:ext cx="5701763" cy="814387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пункта коррекционно-педагогической помощи Е.Г.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Зубель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1930042"/>
            <a:ext cx="5613045" cy="4139190"/>
          </a:xfrm>
        </p:spPr>
      </p:pic>
    </p:spTree>
    <p:extLst>
      <p:ext uri="{BB962C8B-B14F-4D97-AF65-F5344CB8AC3E}">
        <p14:creationId xmlns:p14="http://schemas.microsoft.com/office/powerpoint/2010/main" val="271746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673" y="810203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технических средств обучения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26" y="2505075"/>
            <a:ext cx="4798483" cy="35988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398247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Релаксационная зона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2852">
            <a:off x="6549980" y="1896942"/>
            <a:ext cx="2763441" cy="368458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6365">
            <a:off x="8490000" y="3564647"/>
            <a:ext cx="3241187" cy="27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438" y="1464100"/>
            <a:ext cx="9404723" cy="140053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«Правильная речь открывает </a:t>
            </a:r>
            <a:r>
              <a:rPr lang="ru-RU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</a:t>
            </a:r>
            <a:br>
              <a:rPr lang="ru-RU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мир»</a:t>
            </a:r>
            <a:b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Н.М.Карамзин</a:t>
            </a:r>
            <a:b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детям новый мир в виде правильной письменной и устной речи – приоритетное и перспективное направление в моей деятельности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967" y="267166"/>
            <a:ext cx="9404723" cy="140053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моём кабинете обеспечивается комфортное и эффективное взаимодействие по схеме:</a:t>
            </a:r>
            <a:b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94290" y="1967920"/>
            <a:ext cx="3306078" cy="898100"/>
          </a:xfrm>
          <a:prstGeom prst="roundRect">
            <a:avLst/>
          </a:prstGeom>
          <a:gradFill>
            <a:gsLst>
              <a:gs pos="0">
                <a:schemeClr val="bg1"/>
              </a:gs>
              <a:gs pos="4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</a:p>
        </p:txBody>
      </p:sp>
      <p:sp>
        <p:nvSpPr>
          <p:cNvPr id="5" name="Овал 4"/>
          <p:cNvSpPr/>
          <p:nvPr/>
        </p:nvSpPr>
        <p:spPr>
          <a:xfrm>
            <a:off x="4337894" y="3297383"/>
            <a:ext cx="3018870" cy="28401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2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</a:t>
            </a:r>
            <a:b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474" y="4776893"/>
            <a:ext cx="3445452" cy="904443"/>
          </a:xfrm>
          <a:prstGeom prst="roundRect">
            <a:avLst/>
          </a:prstGeom>
          <a:gradFill>
            <a:gsLst>
              <a:gs pos="0">
                <a:schemeClr val="bg1"/>
              </a:gs>
              <a:gs pos="4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18732" y="4776893"/>
            <a:ext cx="3464068" cy="809410"/>
          </a:xfrm>
          <a:prstGeom prst="roundRect">
            <a:avLst/>
          </a:prstGeom>
          <a:gradFill>
            <a:gsLst>
              <a:gs pos="0">
                <a:schemeClr val="bg1"/>
              </a:gs>
              <a:gs pos="4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5721928" y="2980692"/>
            <a:ext cx="263236" cy="443345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093621" y="5084618"/>
            <a:ext cx="488546" cy="277091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7112491" y="5084618"/>
            <a:ext cx="488546" cy="277091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113" y="272847"/>
            <a:ext cx="9776517" cy="140990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пункта коррекционно-педагогической помощи условно разделено на функциональные зоны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0222" y="121285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зона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259012"/>
            <a:ext cx="5240868" cy="39306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02" y="2259012"/>
            <a:ext cx="5240868" cy="3930651"/>
          </a:xfrm>
        </p:spPr>
      </p:pic>
    </p:spTree>
    <p:extLst>
      <p:ext uri="{BB962C8B-B14F-4D97-AF65-F5344CB8AC3E}">
        <p14:creationId xmlns:p14="http://schemas.microsoft.com/office/powerpoint/2010/main" val="16212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805" y="43467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центр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8179">
            <a:off x="503488" y="2023537"/>
            <a:ext cx="2763441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8858" y="741027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учителя-дефектолога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2842">
            <a:off x="3067939" y="2583245"/>
            <a:ext cx="2763441" cy="36845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516" y="2227440"/>
            <a:ext cx="4869872" cy="36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525" y="369591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развития артикуляционной моторики и постановки звуков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40598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21" y="308249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зона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1990">
            <a:off x="455221" y="1333740"/>
            <a:ext cx="4105579" cy="30791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110" y="3612719"/>
            <a:ext cx="3796146" cy="2847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6034">
            <a:off x="7644036" y="1553941"/>
            <a:ext cx="3959666" cy="29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161" y="335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сенсорного опыта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0145">
            <a:off x="332845" y="1473667"/>
            <a:ext cx="3921125" cy="29408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2784">
            <a:off x="4412487" y="2676420"/>
            <a:ext cx="2868949" cy="3825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161">
            <a:off x="7221321" y="1374607"/>
            <a:ext cx="4507557" cy="33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838" y="217191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развития мелкой моторики и конструктивного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праксиса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18" y="1825625"/>
            <a:ext cx="5491692" cy="41187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25625"/>
            <a:ext cx="5491692" cy="4118769"/>
          </a:xfrm>
        </p:spPr>
      </p:pic>
    </p:spTree>
    <p:extLst>
      <p:ext uri="{BB962C8B-B14F-4D97-AF65-F5344CB8AC3E}">
        <p14:creationId xmlns:p14="http://schemas.microsoft.com/office/powerpoint/2010/main" val="5866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192</TotalTime>
  <Words>118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«Правильная речь открывает человеку  новый мир»                                                         Н.М.Карамзин  Открыть детям новый мир в виде правильной письменной и устной речи – приоритетное и перспективное направление в моей деятельности</vt:lpstr>
      <vt:lpstr>В моём кабинете обеспечивается комфортное и эффективное взаимодействие по схеме: </vt:lpstr>
      <vt:lpstr>Помещение пункта коррекционно-педагогической помощи условно разделено на функциональные зоны</vt:lpstr>
      <vt:lpstr>Презентация PowerPoint</vt:lpstr>
      <vt:lpstr>Зона развития артикуляционной моторики и постановки звуков</vt:lpstr>
      <vt:lpstr>Игровая зона</vt:lpstr>
      <vt:lpstr>Зона сенсорного опыта</vt:lpstr>
      <vt:lpstr>Зона развития мелкой моторики и конструктивного праксиса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«Средняя школа №3 г. Вилейки»</dc:title>
  <dc:creator>Пользователь</dc:creator>
  <cp:lastModifiedBy>User</cp:lastModifiedBy>
  <cp:revision>23</cp:revision>
  <dcterms:created xsi:type="dcterms:W3CDTF">2021-03-07T18:19:31Z</dcterms:created>
  <dcterms:modified xsi:type="dcterms:W3CDTF">2021-04-09T05:48:04Z</dcterms:modified>
</cp:coreProperties>
</file>